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5680" cy="5664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1550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2023-08-18T22:43:32Z</dcterms:modified>
  <cp:revision>18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